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8" r:id="rId6"/>
    <p:sldId id="258" r:id="rId7"/>
    <p:sldId id="259" r:id="rId8"/>
    <p:sldId id="262" r:id="rId9"/>
    <p:sldId id="261" r:id="rId10"/>
    <p:sldId id="273" r:id="rId11"/>
    <p:sldId id="270" r:id="rId12"/>
    <p:sldId id="264" r:id="rId13"/>
    <p:sldId id="263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C51"/>
    <a:srgbClr val="CC0000"/>
    <a:srgbClr val="E00E5E"/>
    <a:srgbClr val="D81624"/>
    <a:srgbClr val="BB0D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8027C-36B0-4A99-8B56-EBFDDEB9D0FE}" type="datetimeFigureOut">
              <a:rPr lang="en-US" smtClean="0"/>
              <a:pPr/>
              <a:t>5/9/2015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61D-9D10-4A59-8C6E-289B0C39C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610600" cy="17748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Arial Rounded MT Bold" pitchFamily="34" charset="0"/>
              </a:rPr>
              <a:t>World Fellowship</a:t>
            </a:r>
            <a:endParaRPr lang="en-US" sz="8000" b="1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286000"/>
            <a:ext cx="7696200" cy="1828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6600" b="1" dirty="0" smtClean="0">
                <a:solidFill>
                  <a:schemeClr val="tx1"/>
                </a:solidFill>
              </a:rPr>
              <a:t>Making a Difference</a:t>
            </a:r>
          </a:p>
          <a:p>
            <a:pPr>
              <a:spcBef>
                <a:spcPts val="0"/>
              </a:spcBef>
            </a:pPr>
            <a:r>
              <a:rPr lang="en-US" sz="6600" b="1" dirty="0" smtClean="0">
                <a:solidFill>
                  <a:schemeClr val="tx1"/>
                </a:solidFill>
              </a:rPr>
              <a:t>By Touching a Life</a:t>
            </a:r>
            <a:endParaRPr lang="en-US" sz="66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www.dkg.org/atf/cf/%7B70E631E4-44B9-4D36-AE7D-D12E4520FAB3%7D/logo-long-3C-CMY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800600"/>
            <a:ext cx="5943600" cy="98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019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Researched and compiled by Leslie </a:t>
            </a:r>
            <a:r>
              <a:rPr lang="en-US" sz="1600" dirty="0" err="1" smtClean="0"/>
              <a:t>Hamman</a:t>
            </a:r>
            <a:r>
              <a:rPr lang="en-US" sz="1600" dirty="0" smtClean="0"/>
              <a:t>, Gamma Lambda Indiana </a:t>
            </a:r>
          </a:p>
          <a:p>
            <a:pPr algn="ctr"/>
            <a:r>
              <a:rPr lang="en-US" sz="1600" smtClean="0"/>
              <a:t>State International </a:t>
            </a:r>
            <a:r>
              <a:rPr lang="en-US" sz="1600" dirty="0" smtClean="0"/>
              <a:t>Projects Chairman 2013-2015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20000"/>
          </a:blip>
          <a:srcRect/>
          <a:stretch>
            <a:fillRect/>
          </a:stretch>
        </p:blipFill>
        <p:spPr bwMode="auto">
          <a:xfrm>
            <a:off x="4572000" y="762000"/>
            <a:ext cx="3736375" cy="4495800"/>
          </a:xfrm>
          <a:prstGeom prst="octagon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1600200"/>
            <a:ext cx="3886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Fatima </a:t>
            </a:r>
            <a:r>
              <a:rPr lang="en-US" sz="2800" b="1" dirty="0" err="1" smtClean="0"/>
              <a:t>Hashmi</a:t>
            </a:r>
            <a:endParaRPr lang="en-US" sz="2800" b="1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From Pakistan </a:t>
            </a:r>
          </a:p>
          <a:p>
            <a:pPr algn="ctr"/>
            <a:r>
              <a:rPr lang="en-US" sz="2400" dirty="0" smtClean="0"/>
              <a:t>to Duke University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Masters Program Environmental Management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5029200"/>
            <a:ext cx="7315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Sonja Angelique Francis</a:t>
            </a:r>
          </a:p>
          <a:p>
            <a:pPr algn="ctr"/>
            <a:r>
              <a:rPr lang="en-US" sz="2400" dirty="0" smtClean="0"/>
              <a:t>From Trinidad &amp; Tobago to the University of Alberta</a:t>
            </a:r>
          </a:p>
          <a:p>
            <a:pPr algn="ctr"/>
            <a:r>
              <a:rPr lang="en-US" sz="2400" dirty="0" smtClean="0"/>
              <a:t>Chemistry PhD Program</a:t>
            </a:r>
            <a:endParaRPr 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477000" cy="4316946"/>
          </a:xfrm>
          <a:prstGeom prst="ellips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838200"/>
            <a:ext cx="385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Climbing to New Heights</a:t>
            </a:r>
            <a:endParaRPr lang="en-US" sz="2800" b="1" dirty="0"/>
          </a:p>
        </p:txBody>
      </p:sp>
      <p:pic>
        <p:nvPicPr>
          <p:cNvPr id="4" name="Picture 2" descr="C:\Users\Leslie\Documents\DKG\AES\WF Recipient Stories\Sonja Angelique Francis\Sonja rock cli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3771900" cy="5029200"/>
          </a:xfrm>
          <a:prstGeom prst="flowChartManualOperation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5257800" cy="443930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562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Adding “Color” to the Lives of Women  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638800" cy="4748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kg.org/atf/cf/%7B70E631E4-44B9-4D36-AE7D-D12E4520FAB3%7D/logo-long-3C-CMY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181600"/>
            <a:ext cx="6477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6096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Arial Rounded MT Bold" pitchFamily="34" charset="0"/>
                <a:cs typeface="Andalus" pitchFamily="18" charset="-78"/>
              </a:rPr>
              <a:t>With your support, </a:t>
            </a:r>
          </a:p>
          <a:p>
            <a:pPr algn="ctr"/>
            <a:r>
              <a:rPr lang="en-US" sz="3600" b="1" dirty="0" smtClean="0">
                <a:latin typeface="Arial Rounded MT Bold" pitchFamily="34" charset="0"/>
                <a:cs typeface="Andalus" pitchFamily="18" charset="-78"/>
              </a:rPr>
              <a:t>we can continue making a difference!</a:t>
            </a:r>
            <a:endParaRPr lang="en-US" sz="3600" b="1" dirty="0">
              <a:latin typeface="Arial Rounded MT Bold" pitchFamily="34" charset="0"/>
              <a:cs typeface="Andalus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7848600" cy="1923604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>
                <a:cs typeface="Andalus" pitchFamily="18" charset="-78"/>
              </a:rPr>
              <a:t>Contribute to the World Fellowship Fund </a:t>
            </a:r>
          </a:p>
          <a:p>
            <a:pPr algn="just"/>
            <a:r>
              <a:rPr lang="en-US" sz="2800" b="1" dirty="0" smtClean="0">
                <a:cs typeface="Andalus" pitchFamily="18" charset="-78"/>
              </a:rPr>
              <a:t>by using the online contribution form or Form 43. Both can be accessed at www.dkg.org under Forms, Contribution Forms. </a:t>
            </a:r>
            <a:endParaRPr lang="en-US" sz="2800" b="1" dirty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3714750" cy="4953000"/>
          </a:xfrm>
          <a:prstGeom prst="round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029200" y="1828800"/>
            <a:ext cx="358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cs typeface="Andalus" pitchFamily="18" charset="-78"/>
              </a:rPr>
              <a:t>Munasir</a:t>
            </a:r>
            <a:r>
              <a:rPr lang="en-US" sz="2800" b="1" dirty="0" smtClean="0">
                <a:cs typeface="Andalus" pitchFamily="18" charset="-78"/>
              </a:rPr>
              <a:t> </a:t>
            </a:r>
            <a:r>
              <a:rPr lang="en-US" sz="2800" b="1" dirty="0" err="1" smtClean="0">
                <a:cs typeface="Andalus" pitchFamily="18" charset="-78"/>
              </a:rPr>
              <a:t>Kamal</a:t>
            </a:r>
            <a:endParaRPr lang="en-US" sz="2800" b="1" dirty="0" smtClean="0">
              <a:cs typeface="Andalus" pitchFamily="18" charset="-78"/>
            </a:endParaRPr>
          </a:p>
          <a:p>
            <a:pPr algn="ctr"/>
            <a:endParaRPr lang="en-US" sz="2400" b="1" dirty="0" smtClean="0">
              <a:cs typeface="Andalus" pitchFamily="18" charset="-78"/>
            </a:endParaRPr>
          </a:p>
          <a:p>
            <a:pPr algn="ctr"/>
            <a:r>
              <a:rPr lang="en-US" sz="2400" b="1" dirty="0" smtClean="0">
                <a:cs typeface="Andalus" pitchFamily="18" charset="-78"/>
              </a:rPr>
              <a:t>From Bangladesh </a:t>
            </a:r>
          </a:p>
          <a:p>
            <a:pPr algn="ctr"/>
            <a:r>
              <a:rPr lang="en-US" sz="2400" b="1" dirty="0" smtClean="0">
                <a:cs typeface="Andalus" pitchFamily="18" charset="-78"/>
              </a:rPr>
              <a:t>to the </a:t>
            </a:r>
          </a:p>
          <a:p>
            <a:pPr algn="ctr"/>
            <a:r>
              <a:rPr lang="en-US" sz="2400" b="1" dirty="0" smtClean="0">
                <a:cs typeface="Andalus" pitchFamily="18" charset="-78"/>
              </a:rPr>
              <a:t>University of Nevada-Reno</a:t>
            </a:r>
          </a:p>
          <a:p>
            <a:pPr algn="ctr"/>
            <a:r>
              <a:rPr lang="en-US" sz="2400" b="1" dirty="0" smtClean="0">
                <a:cs typeface="Andalus" pitchFamily="18" charset="-78"/>
              </a:rPr>
              <a:t>Masters in Literature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slie\Documents\DKG\AES\WF Recipient Stories\Munasir Kamal\DKG frie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343400" cy="3257550"/>
          </a:xfrm>
          <a:prstGeom prst="plaque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8200" y="1295400"/>
            <a:ext cx="4311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Munasir</a:t>
            </a:r>
            <a:r>
              <a:rPr lang="en-US" sz="2400" dirty="0" smtClean="0"/>
              <a:t> and her DKG family</a:t>
            </a:r>
          </a:p>
          <a:p>
            <a:pPr algn="ctr"/>
            <a:r>
              <a:rPr lang="en-US" sz="2400" dirty="0" smtClean="0"/>
              <a:t>Kathy </a:t>
            </a:r>
            <a:r>
              <a:rPr lang="en-US" sz="2400" dirty="0" err="1" smtClean="0"/>
              <a:t>Rothchild</a:t>
            </a:r>
            <a:r>
              <a:rPr lang="en-US" sz="2400" dirty="0" smtClean="0"/>
              <a:t> and her husband</a:t>
            </a:r>
            <a:endParaRPr lang="en-US" sz="2400" dirty="0"/>
          </a:p>
        </p:txBody>
      </p:sp>
      <p:pic>
        <p:nvPicPr>
          <p:cNvPr id="8195" name="Picture 3" descr="C:\Users\Leslie\Documents\DKG\AES\WF Recipient Stories\Munasir Kamal\with frie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14700"/>
            <a:ext cx="4216400" cy="3162300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80060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Sense of Community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Leslie\Documents\DKG\AES\WF Recipient Stories\Munasir Kamal\ski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4064000" cy="3048000"/>
          </a:xfrm>
          <a:prstGeom prst="flowChartAlternateProcess">
            <a:avLst/>
          </a:prstGeom>
          <a:noFill/>
        </p:spPr>
      </p:pic>
      <p:pic>
        <p:nvPicPr>
          <p:cNvPr id="10242" name="Picture 2" descr="C:\Users\Leslie\Documents\DKG\AES\WF Recipient Stories\Munasir Kamal\Pump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581400"/>
            <a:ext cx="3911600" cy="2933700"/>
          </a:xfrm>
          <a:prstGeom prst="flowChartAlternateProcess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357632">
            <a:off x="4834749" y="4693623"/>
            <a:ext cx="3994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Enjoying New Experiences</a:t>
            </a:r>
            <a:endParaRPr lang="en-US" sz="2800" dirty="0"/>
          </a:p>
        </p:txBody>
      </p:sp>
      <p:pic>
        <p:nvPicPr>
          <p:cNvPr id="5" name="Picture 2" descr="C:\Users\Leslie\Documents\DKG\AES\WF Recipient Stories\Munasir Kamal\Mupp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860800" cy="289560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slie\Documents\DKG\AES\WF Recipient Stories\Kohila Mahadevan\Kohila as PhD student speaker boichemistry research d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3971525" cy="5181600"/>
          </a:xfrm>
          <a:prstGeom prst="ellipse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245456" y="1676400"/>
            <a:ext cx="359066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Kohila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Mahadevan</a:t>
            </a:r>
            <a:r>
              <a:rPr lang="en-US" sz="2800" b="1" dirty="0" smtClean="0"/>
              <a:t> </a:t>
            </a:r>
          </a:p>
          <a:p>
            <a:pPr algn="ctr"/>
            <a:r>
              <a:rPr lang="en-US" sz="2400" dirty="0" smtClean="0"/>
              <a:t>A Chance to Speak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From Sri Lanka </a:t>
            </a:r>
          </a:p>
          <a:p>
            <a:pPr algn="ctr"/>
            <a:r>
              <a:rPr lang="en-US" sz="2400" dirty="0" smtClean="0"/>
              <a:t>to the </a:t>
            </a:r>
          </a:p>
          <a:p>
            <a:pPr algn="ctr"/>
            <a:r>
              <a:rPr lang="en-US" sz="2400" dirty="0" smtClean="0"/>
              <a:t>University of Toronto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Biochemistry PhD Program </a:t>
            </a:r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lie\Documents\DKG\AES\WF Recipient Stories\Kohila Mahadevan\Kohila's poster present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09600"/>
            <a:ext cx="4114800" cy="45016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1752600"/>
            <a:ext cx="297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Joy of Success</a:t>
            </a:r>
          </a:p>
          <a:p>
            <a:pPr algn="ctr"/>
            <a:endParaRPr lang="en-US" dirty="0" smtClean="0"/>
          </a:p>
          <a:p>
            <a:pPr algn="ctr"/>
            <a:r>
              <a:rPr lang="en-US" sz="2000" dirty="0" smtClean="0"/>
              <a:t>Published Author in </a:t>
            </a:r>
          </a:p>
          <a:p>
            <a:pPr algn="ctr"/>
            <a:r>
              <a:rPr lang="en-US" sz="2000" i="1" dirty="0" err="1" smtClean="0"/>
              <a:t>Plos</a:t>
            </a:r>
            <a:r>
              <a:rPr lang="en-US" sz="2000" i="1" dirty="0" smtClean="0"/>
              <a:t> Biology, RNA, </a:t>
            </a:r>
            <a:r>
              <a:rPr lang="en-US" sz="2000" dirty="0" smtClean="0"/>
              <a:t>and </a:t>
            </a:r>
            <a:r>
              <a:rPr lang="en-US" sz="2000" i="1" dirty="0" smtClean="0"/>
              <a:t>Biomedical Research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The promising research continues!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RanBP2/Nup358, a nuclear pore protein is required to potentiate </a:t>
            </a:r>
          </a:p>
          <a:p>
            <a:r>
              <a:rPr lang="en-US" sz="2000" b="1" dirty="0" smtClean="0"/>
              <a:t>translation of subset mRNAs encoding secretory proteins.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752600"/>
            <a:ext cx="448911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/>
              <a:t>Rubenia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Borge</a:t>
            </a:r>
            <a:endParaRPr lang="en-US" sz="2800" b="1" dirty="0" smtClean="0"/>
          </a:p>
          <a:p>
            <a:pPr algn="ctr"/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/>
              <a:t>From Nicaragua </a:t>
            </a:r>
          </a:p>
          <a:p>
            <a:pPr algn="ctr"/>
            <a:r>
              <a:rPr lang="en-US" sz="2400" dirty="0" smtClean="0"/>
              <a:t>to the </a:t>
            </a:r>
          </a:p>
          <a:p>
            <a:pPr algn="ctr"/>
            <a:r>
              <a:rPr lang="en-US" sz="2400" dirty="0" smtClean="0"/>
              <a:t>University of Nebraska at Omaha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Masters Program </a:t>
            </a:r>
          </a:p>
          <a:p>
            <a:pPr algn="ctr"/>
            <a:r>
              <a:rPr lang="en-US" sz="2400" dirty="0" smtClean="0"/>
              <a:t>Management Information Systems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3366982" cy="5257800"/>
          </a:xfrm>
          <a:prstGeom prst="round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slie\Documents\DKG\AES\WF Recipient Stories\Rubenia Borge\Fulbright Students - various 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400800" cy="4800600"/>
          </a:xfrm>
          <a:prstGeom prst="flowChartPreparation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90800" y="609600"/>
            <a:ext cx="4001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Fulbright Women of the World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slie\Documents\DKG\AES\WF Recipient Stories\Rubenia Borge\Rubenia's c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553200" cy="4914900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343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Paying It Forward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212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World Fellowship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Fellowship</dc:title>
  <dc:creator>Leslie</dc:creator>
  <cp:lastModifiedBy>Leslie</cp:lastModifiedBy>
  <cp:revision>57</cp:revision>
  <dcterms:created xsi:type="dcterms:W3CDTF">2013-09-03T16:56:04Z</dcterms:created>
  <dcterms:modified xsi:type="dcterms:W3CDTF">2015-05-09T15:40:09Z</dcterms:modified>
</cp:coreProperties>
</file>